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</p:sldIdLst>
  <p:sldSz cx="14630400" cy="8229600"/>
  <p:notesSz cx="8229600" cy="14630400"/>
  <p:embeddedFontLst>
    <p:embeddedFont>
      <p:font typeface="Overpass Light" panose="020B0604020202020204" charset="0"/>
      <p:regular r:id="rId13"/>
    </p:embeddedFont>
    <p:embeddedFont>
      <p:font typeface="Palatino Linotype" panose="02040502050505030304" pitchFamily="18" charset="0"/>
      <p:regular r:id="rId14"/>
      <p:bold r:id="rId15"/>
      <p:italic r:id="rId16"/>
      <p:boldItalic r:id="rId17"/>
    </p:embeddedFont>
  </p:embeddedFontLst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28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4701" y="3022874"/>
            <a:ext cx="20236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5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Uvod</a:t>
            </a:r>
            <a:r>
              <a:rPr lang="en-US" sz="5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 u</a:t>
            </a:r>
            <a:endParaRPr lang="en-US" sz="5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Dobrodošli na prezentaciju o Schoolio-u,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platformi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za učenje koja koristi vještačku inteligenciju za personalizirano obrazovanje.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F21D2B-1DBD-0DB5-66EA-B363C70BC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477" y="2182203"/>
            <a:ext cx="5175591" cy="1821808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12E667D-4A3F-1541-A5E1-27BEFAB7E585}"/>
              </a:ext>
            </a:extLst>
          </p:cNvPr>
          <p:cNvSpPr/>
          <p:nvPr/>
        </p:nvSpPr>
        <p:spPr>
          <a:xfrm>
            <a:off x="6205960" y="5966289"/>
            <a:ext cx="2144251" cy="1625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850"/>
              </a:lnSpc>
            </a:pP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Ela Curić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Mirnesa Čalaković</a:t>
            </a:r>
            <a:b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</a:b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Amina Memišahović</a:t>
            </a:r>
          </a:p>
          <a:p>
            <a:pPr marL="0" indent="0" algn="r">
              <a:lnSpc>
                <a:spcPts val="2850"/>
              </a:lnSpc>
              <a:buNone/>
            </a:pP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</a:rPr>
              <a:t>Ismihana Hasanović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BB0FF5-89EB-C0EC-F432-59C9EC28BEFA}"/>
              </a:ext>
            </a:extLst>
          </p:cNvPr>
          <p:cNvSpPr txBox="1"/>
          <p:nvPr/>
        </p:nvSpPr>
        <p:spPr>
          <a:xfrm>
            <a:off x="3067290" y="3391525"/>
            <a:ext cx="93291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8800" dirty="0">
                <a:solidFill>
                  <a:srgbClr val="7030A0"/>
                </a:solidFill>
                <a:latin typeface="Palatino Linotype" panose="02040502050505030304" pitchFamily="18" charset="0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232202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44203"/>
            <a:ext cx="72595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Ključne funkcionalnosti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4829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AA1A1"/>
          </a:solidFill>
          <a:ln w="7620">
            <a:solidFill>
              <a:srgbClr val="E0878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7439" y="2548295"/>
            <a:ext cx="29952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Prilagođeno učenje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17439" y="3038713"/>
            <a:ext cx="304121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Schoolio koristi AI za prilagođavanje sadržaja svakom učeniku na osnovu njihovih potreba i stila učenja.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48295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AA1A1"/>
          </a:solidFill>
          <a:ln w="7620">
            <a:solidFill>
              <a:srgbClr val="E0878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09116" y="2548295"/>
            <a:ext cx="29675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Interaktivni sadržaj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309116" y="3038713"/>
            <a:ext cx="304121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Platforma nudi raznovrstan i praktičan sadržaj, uključujući školske materijale, lektire,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domaće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zadatke</a:t>
            </a: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...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35191"/>
            <a:ext cx="396835" cy="396835"/>
          </a:xfrm>
          <a:prstGeom prst="roundRect">
            <a:avLst>
              <a:gd name="adj" fmla="val 24007"/>
            </a:avLst>
          </a:prstGeom>
          <a:solidFill>
            <a:srgbClr val="FAA1A1"/>
          </a:solidFill>
          <a:ln w="7620">
            <a:solidFill>
              <a:srgbClr val="E0878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417439" y="5335191"/>
            <a:ext cx="514266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Praćenje aktivnosti učenika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417439" y="5896570"/>
            <a:ext cx="693277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Schoolio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omogućava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roditeljima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uvid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u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aktivnosti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dece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,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uključujući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prijave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na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</a:t>
            </a: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preuzimanje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materijala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8582"/>
            <a:ext cx="71666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Tehnološka arhitektura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2200989"/>
            <a:ext cx="30480" cy="4990028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4" name="Shape 2"/>
          <p:cNvSpPr/>
          <p:nvPr/>
        </p:nvSpPr>
        <p:spPr>
          <a:xfrm>
            <a:off x="6296739" y="269605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5" name="Shape 3"/>
          <p:cNvSpPr/>
          <p:nvPr/>
        </p:nvSpPr>
        <p:spPr>
          <a:xfrm>
            <a:off x="7060049" y="24561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48763" y="2541151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232428" y="242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918222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React i TypeScript za interaktivni i pristupačan korisnički interfejs.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8301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0" name="Shape 8"/>
          <p:cNvSpPr/>
          <p:nvPr/>
        </p:nvSpPr>
        <p:spPr>
          <a:xfrm>
            <a:off x="7060049" y="35902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08996" y="3675221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562737" y="3561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Backend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562737" y="4052292"/>
            <a:ext cx="52738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.NET za skalabilne i sigurne API-je.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296739" y="4850725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5" name="Shape 13"/>
          <p:cNvSpPr/>
          <p:nvPr/>
        </p:nvSpPr>
        <p:spPr>
          <a:xfrm>
            <a:off x="7060049" y="46108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206139" y="4695825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232428" y="45824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Baza podataka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5072896"/>
            <a:ext cx="527387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SQL Server za efikasno čuvanje i pretragu podataka.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144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20" name="Shape 18"/>
          <p:cNvSpPr/>
          <p:nvPr/>
        </p:nvSpPr>
        <p:spPr>
          <a:xfrm>
            <a:off x="7060049" y="563153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194233" y="5716548"/>
            <a:ext cx="2419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562737" y="5603200"/>
            <a:ext cx="3815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Azure Cognitive Services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562737" y="6093619"/>
            <a:ext cx="527387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AI text-to-speach funkcionalnosti i semantička pretraga.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2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67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661" y="3131344"/>
            <a:ext cx="5862161" cy="641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Sigurnost i privatnost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8661" y="4080986"/>
            <a:ext cx="4260890" cy="1855589"/>
          </a:xfrm>
          <a:prstGeom prst="roundRect">
            <a:avLst>
              <a:gd name="adj" fmla="val 464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1545" y="4293870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Zaštita podataka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1545" y="4737854"/>
            <a:ext cx="3835122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Schoolio koristi najviše standarde sigurnosti za zaštitu podataka učenika i nastavnika.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184815" y="4080986"/>
            <a:ext cx="4260890" cy="1855589"/>
          </a:xfrm>
          <a:prstGeom prst="roundRect">
            <a:avLst>
              <a:gd name="adj" fmla="val 464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97698" y="4293870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Privatnost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397698" y="4737854"/>
            <a:ext cx="3835122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Poštujemo privatnost korisnika i garantiramo da se podaci koriste samo u edukativne svrhe.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650968" y="4080986"/>
            <a:ext cx="4260890" cy="1855589"/>
          </a:xfrm>
          <a:prstGeom prst="roundRect">
            <a:avLst>
              <a:gd name="adj" fmla="val 464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3852" y="4293870"/>
            <a:ext cx="256674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Transparentnost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863852" y="4737854"/>
            <a:ext cx="3835122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Korisnici imaju potpunu kontrolu nad svojim podacima i mogu ih pregledati i izbrisati u svakom trenutku.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8661" y="6141839"/>
            <a:ext cx="13193078" cy="1526977"/>
          </a:xfrm>
          <a:prstGeom prst="roundRect">
            <a:avLst>
              <a:gd name="adj" fmla="val 5648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31545" y="6354723"/>
            <a:ext cx="293048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Sigurnost i privatnost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931545" y="6798707"/>
            <a:ext cx="12767310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Registraciju učenika vrše isključivo roditelji, čime se osigurava da deca ne unose lične podatke samostalno, čime se dodatno štiti njihova privatnost i bezbednost na platformi.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5420" y="572810"/>
            <a:ext cx="5207675" cy="650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Šta nas razlikuje?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420" y="1536144"/>
            <a:ext cx="520660" cy="5206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15420" y="2265045"/>
            <a:ext cx="2603778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Inkluzivnost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15420" y="2715339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Omogućavanje pristupa deci sa poteškoćama u vidu.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420" y="3673554"/>
            <a:ext cx="520660" cy="5206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15420" y="4402455"/>
            <a:ext cx="2750582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Napredna pretraga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6215420" y="4852749"/>
            <a:ext cx="7685961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Jedinstvena implementacija embedding tehnologije za brzo i precizno pretraživanje.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420" y="6144339"/>
            <a:ext cx="520660" cy="5206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15420" y="6873240"/>
            <a:ext cx="6284595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Sigurna registracija i obaveštenja roditeljima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6215420" y="7323534"/>
            <a:ext cx="76859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Podrška roditeljima za praćenje aktivnosti dece.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0240"/>
            <a:ext cx="10127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5E208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Integracija veštačke inteligencije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2648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62882"/>
            <a:ext cx="3177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 za personalizaciju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53301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AI algoritmi analiziraju podatke o učeniku i kreiraju prilagođene planove učenja, uključujući preporuke za sadržaj.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132648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963001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Podrška deci sa poteškoćama u vidu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807750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Korišćenje </a:t>
            </a:r>
            <a:r>
              <a:rPr lang="en-US" sz="17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Azure Cognitive Services 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za čitanje teksta koji deca postave. Omogućavanje jednakog pristupa obrazovnim sadržajima.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132648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962882"/>
            <a:ext cx="39494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Napredni sistem pretrage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453300"/>
            <a:ext cx="4120753" cy="1088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Implementacija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embedding</a:t>
            </a: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tehnologije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za semantičku analizu. Pretraga na osnovu sličnosti teksta ili sadržaja u bazi.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96664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Prednosti korištenja Schoolio-a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67501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3286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Povećana motivacija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8917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Personalizirano učenje pomaže učenicima da ostanu motivirani i zainteresirani za učenje.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287798"/>
            <a:ext cx="17692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2957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Poboljšani rezultati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76625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Interaktivni sadržaj i AI podrška pomažu u poboljšanju akademskih rezultata.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152787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81374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8168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508188"/>
            <a:ext cx="29377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Individualni pristup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599860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Schoolio se prilagođava individualnim potrebama i stilom učenja svakog učenika.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5813"/>
            <a:ext cx="79569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Zaključak i sljedeći koraci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3648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Početak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3031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Schoolio pruža revolucionarni pristup obrazovanju.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54704" y="4808101"/>
            <a:ext cx="4120872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Vizija budućnosti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54704" y="6330314"/>
            <a:ext cx="4120872" cy="1899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Dodatne AI funkcionalnosti, integracija više jezika,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personalizovani</a:t>
            </a: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</a:t>
            </a:r>
            <a:r>
              <a:rPr lang="en-US" sz="1750" dirty="0" err="1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sadržaji</a:t>
            </a:r>
            <a:r>
              <a:rPr lang="sr-Latn-R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 videi. Zakazivanje i plaćanje privatnih časova putem Stripe-a, chat-botovi koji će pomoći pri učenju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5738" y="4808101"/>
            <a:ext cx="4120753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055304" y="5839897"/>
            <a:ext cx="34416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Nikada veća sigurnost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5738" y="633031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Sistem ce u budućnosti biti konfigurisan da detektuje neprikladne ili nasilne reči, pružajući sigurnije okruženje za decu</a:t>
            </a:r>
            <a:endParaRPr lang="en-US" sz="17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95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Demo aplikacije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144316"/>
            <a:ext cx="30480" cy="4989909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63937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3994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3914" y="2484477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371130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Registracija i prijava.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845022" y="36827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34428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148" y="3527822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341447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Razmena školskih materijala.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845022" y="472606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44861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11290" y="4571167"/>
            <a:ext cx="21812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445781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Forum za roditelje.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845022" y="576941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55295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99384" y="5614511"/>
            <a:ext cx="2419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67888" y="550116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Pretraga sadržaja uz semantičku analizu.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845022" y="681275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C3D4CC"/>
          </a:solidFill>
          <a:ln/>
        </p:spPr>
      </p:sp>
      <p:sp>
        <p:nvSpPr>
          <p:cNvPr id="22" name="Shape 19"/>
          <p:cNvSpPr/>
          <p:nvPr/>
        </p:nvSpPr>
        <p:spPr>
          <a:xfrm>
            <a:off x="6365200" y="65728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503789" y="6657856"/>
            <a:ext cx="2331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7867888" y="6544508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AI funkcija za čitanje teksta.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468</Words>
  <Application>Microsoft Office PowerPoint</Application>
  <PresentationFormat>Custom</PresentationFormat>
  <Paragraphs>89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Syne Bold</vt:lpstr>
      <vt:lpstr>Overpass Light</vt:lpstr>
      <vt:lpstr>Palatino Linotype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Mirnesa Calakovic</cp:lastModifiedBy>
  <cp:revision>7</cp:revision>
  <dcterms:created xsi:type="dcterms:W3CDTF">2024-12-08T09:09:01Z</dcterms:created>
  <dcterms:modified xsi:type="dcterms:W3CDTF">2024-12-08T14:25:18Z</dcterms:modified>
</cp:coreProperties>
</file>